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_rels/presentation.xml.rels" ContentType="application/vnd.openxmlformats-package.relationships+xml"/>
  <Override PartName="/ppt/media/image12.png" ContentType="image/png"/>
  <Override PartName="/ppt/media/image3.png" ContentType="image/png"/>
  <Override PartName="/ppt/media/image15.jpeg" ContentType="image/jpeg"/>
  <Override PartName="/ppt/media/image1.jpeg" ContentType="image/jpeg"/>
  <Override PartName="/ppt/media/image6.png" ContentType="image/png"/>
  <Override PartName="/ppt/media/image14.png" ContentType="image/png"/>
  <Override PartName="/ppt/media/image5.png" ContentType="image/png"/>
  <Override PartName="/ppt/media/image8.jpeg" ContentType="image/jpeg"/>
  <Override PartName="/ppt/media/image7.png" ContentType="image/png"/>
  <Override PartName="/ppt/media/image11.png" ContentType="image/png"/>
  <Override PartName="/ppt/media/image2.png" ContentType="image/png"/>
  <Override PartName="/ppt/media/image4.png" ContentType="image/png"/>
  <Override PartName="/ppt/media/image13.png" ContentType="image/png"/>
  <Override PartName="/ppt/media/image9.png" ContentType="image/png"/>
  <Override PartName="/ppt/media/image10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</p:sldMasterIdLst>
  <p:notesMasterIdLst>
    <p:notesMasterId r:id="rId21"/>
  </p:notes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</p:sldIdLst>
  <p:sldSz cx="12192000" cy="6858000"/>
  <p:notesSz cx="9144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notesMaster" Target="notesMasters/notesMaster1.xml"/><Relationship Id="rId22" Type="http://schemas.openxmlformats.org/officeDocument/2006/relationships/slide" Target="slides/slide1.xml"/><Relationship Id="rId23" Type="http://schemas.openxmlformats.org/officeDocument/2006/relationships/slide" Target="slides/slide2.xml"/><Relationship Id="rId24" Type="http://schemas.openxmlformats.org/officeDocument/2006/relationships/slide" Target="slides/slide3.xml"/><Relationship Id="rId25" Type="http://schemas.openxmlformats.org/officeDocument/2006/relationships/slide" Target="slides/slide4.xml"/><Relationship Id="rId26" Type="http://schemas.openxmlformats.org/officeDocument/2006/relationships/slide" Target="slides/slide5.xml"/><Relationship Id="rId27" Type="http://schemas.openxmlformats.org/officeDocument/2006/relationships/slide" Target="slides/slide6.xml"/><Relationship Id="rId28" Type="http://schemas.openxmlformats.org/officeDocument/2006/relationships/slide" Target="slides/slide7.xml"/><Relationship Id="rId29" Type="http://schemas.openxmlformats.org/officeDocument/2006/relationships/slide" Target="slides/slide8.xml"/><Relationship Id="rId30" Type="http://schemas.openxmlformats.org/officeDocument/2006/relationships/slide" Target="slides/slide9.xml"/><Relationship Id="rId31" Type="http://schemas.openxmlformats.org/officeDocument/2006/relationships/slide" Target="slides/slide10.xml"/><Relationship Id="rId32" Type="http://schemas.openxmlformats.org/officeDocument/2006/relationships/slide" Target="slides/slide11.xml"/><Relationship Id="rId33" Type="http://schemas.openxmlformats.org/officeDocument/2006/relationships/slide" Target="slides/slide12.xml"/><Relationship Id="rId34" Type="http://schemas.openxmlformats.org/officeDocument/2006/relationships/slide" Target="slides/slide13.xml"/><Relationship Id="rId35" Type="http://schemas.openxmlformats.org/officeDocument/2006/relationships/presProps" Target="presProps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dt" idx="56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ftr" idx="57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 type="sldNum" idx="58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12DDDA8A-4E62-4B81-A914-DE929DD1A89C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2514600" y="857160"/>
            <a:ext cx="4114440" cy="231408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914400" y="3300480"/>
            <a:ext cx="7314840" cy="27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57200" indent="-22860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200" spc="-1" strike="noStrike">
                <a:solidFill>
                  <a:schemeClr val="dk1"/>
                </a:solidFill>
                <a:latin typeface="Calibri"/>
                <a:ea typeface="Calibri"/>
              </a:rPr>
              <a:t>Template for local use.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63"/>
          </p:nvPr>
        </p:nvSpPr>
        <p:spPr>
          <a:xfrm>
            <a:off x="5179320" y="6513840"/>
            <a:ext cx="396216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66B23E3-B439-485F-9C85-584B8D8A13E2}" type="slidenum"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2514600" y="857160"/>
            <a:ext cx="4114440" cy="231408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914400" y="3300480"/>
            <a:ext cx="7314840" cy="27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64"/>
          </p:nvPr>
        </p:nvSpPr>
        <p:spPr>
          <a:xfrm>
            <a:off x="5179320" y="6513840"/>
            <a:ext cx="396216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C192D94-5167-4253-A34A-D0A1E1044A51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2514600" y="857160"/>
            <a:ext cx="4114440" cy="231408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914400" y="3300480"/>
            <a:ext cx="7314840" cy="27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65"/>
          </p:nvPr>
        </p:nvSpPr>
        <p:spPr>
          <a:xfrm>
            <a:off x="5179320" y="6513840"/>
            <a:ext cx="396216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>
              <a:lnSpc>
                <a:spcPct val="100000"/>
              </a:lnSpc>
              <a:buNone/>
              <a:defRPr b="0" lang="en-GB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94D18BD5-2BA5-4D65-A874-30A119956248}" type="slidenum">
              <a:rPr b="0" lang="en-GB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2514600" y="857160"/>
            <a:ext cx="4114440" cy="231408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914400" y="3300480"/>
            <a:ext cx="7314840" cy="27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66"/>
          </p:nvPr>
        </p:nvSpPr>
        <p:spPr>
          <a:xfrm>
            <a:off x="5179320" y="6513840"/>
            <a:ext cx="3962160" cy="34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>
              <a:lnSpc>
                <a:spcPct val="100000"/>
              </a:lnSpc>
              <a:buNone/>
              <a:defRPr b="0" lang="en-GB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75C13D21-F5F0-4B48-B1CC-7C4FDBE5A22C}" type="slidenum">
              <a:rPr b="0" lang="en-GB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5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B310ECB-519B-4369-8102-2CD55DA0243D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6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545C1AC-5B7E-4395-9087-2326C32D7471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6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8E3773A-610F-4C87-B976-631269A7057C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2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6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B17E55B-FC91-4AE9-AC68-03D620B976AF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0C1E64-F717-4250-AA6D-01AF518F6AE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8"/>
          </p:nvPr>
        </p:nvSpPr>
        <p:spPr/>
        <p:txBody>
          <a:bodyPr/>
          <a:p>
            <a:fld id="{8C35D5E0-A935-437C-ABFC-0ACCB2093A8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1"/>
          </p:nvPr>
        </p:nvSpPr>
        <p:spPr/>
        <p:txBody>
          <a:bodyPr/>
          <a:p>
            <a:fld id="{6B2404D8-44AB-4A86-977A-A562BED923C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4"/>
          </p:nvPr>
        </p:nvSpPr>
        <p:spPr/>
        <p:txBody>
          <a:bodyPr/>
          <a:p>
            <a:fld id="{650EDD93-0234-4DDF-905E-207B500D7B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7"/>
          </p:nvPr>
        </p:nvSpPr>
        <p:spPr/>
        <p:txBody>
          <a:bodyPr/>
          <a:p>
            <a:fld id="{75C65B05-8978-465F-9D00-0D48E7FF56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0"/>
          </p:nvPr>
        </p:nvSpPr>
        <p:spPr/>
        <p:txBody>
          <a:bodyPr/>
          <a:p>
            <a:fld id="{27221880-DA1E-4D76-91F4-C925D3CE24E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3"/>
          </p:nvPr>
        </p:nvSpPr>
        <p:spPr/>
        <p:txBody>
          <a:bodyPr/>
          <a:p>
            <a:fld id="{81E0270E-A74B-4A99-B4A6-25AD34E87F9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6"/>
          </p:nvPr>
        </p:nvSpPr>
        <p:spPr/>
        <p:txBody>
          <a:bodyPr/>
          <a:p>
            <a:fld id="{6F4FF593-2059-49CB-84B5-9C43D780AAB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9"/>
          </p:nvPr>
        </p:nvSpPr>
        <p:spPr/>
        <p:txBody>
          <a:bodyPr/>
          <a:p>
            <a:fld id="{7DAF1F59-3C30-420D-A22A-EDFC67C8E76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2"/>
          </p:nvPr>
        </p:nvSpPr>
        <p:spPr/>
        <p:txBody>
          <a:bodyPr/>
          <a:p>
            <a:fld id="{94EA4E31-58E3-40F6-92B7-578E21F3C3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5"/>
          </p:nvPr>
        </p:nvSpPr>
        <p:spPr/>
        <p:txBody>
          <a:bodyPr/>
          <a:p>
            <a:fld id="{0A9DB7BE-60E7-4E8F-B8F5-0E34CC62E0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D147438-DF4C-47A1-92BD-206C00DA7E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AA22C3C-A9FF-4F8E-925C-BEF41E9FAC7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47498BB-9B0E-4376-AB37-13D2AFDF70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8442B45D-CCED-4486-825B-898F10FD40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6"/>
          </p:nvPr>
        </p:nvSpPr>
        <p:spPr/>
        <p:txBody>
          <a:bodyPr/>
          <a:p>
            <a:fld id="{5AC231C7-4FEC-435B-B6EE-E92795E37DBE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FF234F80-4AC2-4470-8559-510E50B472C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DD818DEA-F44E-4097-AC3F-DA7D8198126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p>
            <a:fld id="{5C1656BB-AA2B-4DC9-AFE9-363F27E70A2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09D32BF-0392-4BC7-ACEE-76333FB65833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dt" idx="2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ftr" idx="2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sldNum" idx="2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9F5B787-127D-41AF-9D77-C1F1606C91E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dt" idx="2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ftr" idx="3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sldNum" idx="3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B62DF8-8DD8-49C7-BA49-EF0208F78FC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dt" idx="3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ftr" idx="3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sldNum" idx="3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F65607B-2FD7-4878-880E-3990111D694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3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 idx="3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 idx="3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10B527D-7C69-486C-895B-6268A83752F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dt" idx="3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ftr" idx="3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sldNum" idx="4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A8FBB3-C5CB-41E0-AF35-C380B1169A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dt" idx="4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ftr" idx="4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sldNum" idx="4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883DD03-2711-46C5-9240-5431BFD4D4A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PlaceHolder 6"/>
          <p:cNvSpPr>
            <a:spLocks noGrp="1"/>
          </p:cNvSpPr>
          <p:nvPr>
            <p:ph type="dt" idx="4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4" name="PlaceHolder 7"/>
          <p:cNvSpPr>
            <a:spLocks noGrp="1"/>
          </p:cNvSpPr>
          <p:nvPr>
            <p:ph type="ftr" idx="4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sldNum" idx="4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1E4A000-4DE2-4C78-BC22-AD7C71448E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dt" idx="4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ftr" idx="4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sldNum" idx="4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38EB04A-731C-4AD9-87B6-AF4BA6307A4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dt" idx="5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ftr" idx="5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sldNum" idx="5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ED14BC5-A9E9-4E91-A783-E83D97ECF6C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4" name="Picture 4" descr="A close up of a flower&#10;&#10;Description automatically generated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dt" idx="5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ftr" idx="5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0" name="PlaceHolder 6"/>
          <p:cNvSpPr>
            <a:spLocks noGrp="1"/>
          </p:cNvSpPr>
          <p:nvPr>
            <p:ph type="sldNum" idx="5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D46370-91E4-42D4-8BC1-51086DD8198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865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6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8FE39D7-C035-4435-91DE-259AA10F03E6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6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9AE0A7C-C67E-471B-B383-F568BEAD75AF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498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7F84C4D-2BA3-4904-96C0-B3906998F564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B0BA1D7-5CF2-497D-AB6F-E37663ED5D1B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body"/>
          </p:nvPr>
        </p:nvSpPr>
        <p:spPr>
          <a:xfrm>
            <a:off x="1563120" y="336600"/>
            <a:ext cx="9067320" cy="4368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title"/>
          </p:nvPr>
        </p:nvSpPr>
        <p:spPr>
          <a:xfrm>
            <a:off x="317520" y="4724280"/>
            <a:ext cx="11556720" cy="100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317520" y="5759280"/>
            <a:ext cx="11556720" cy="79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12274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sldNum" idx="1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1800291-1CCB-4DA3-89CB-7699AD7CE72A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dt" idx="1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ftr" idx="1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sldNum" idx="1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6D784B-05D8-4951-BC3F-B2E829E1F94B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dt" idx="2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ftr" idx="2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sldNum" idx="2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6CAC857-25D2-447A-B574-EDA947F1631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43" name="Picture 4" descr="A close up of a flower&#10;&#10;Description automatically generated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dt" idx="2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ftr" idx="2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sldNum" idx="2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F327F7-7F6B-4D9D-B6C1-766E6867A3A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40" y="0"/>
            <a:ext cx="12188520" cy="6857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Arial"/>
            </a:endParaRPr>
          </a:p>
        </p:txBody>
      </p:sp>
      <p:pic>
        <p:nvPicPr>
          <p:cNvPr id="118" name="Picture 4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1440"/>
            <a:ext cx="12191760" cy="685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29" name="TextBox 6"/>
          <p:cNvSpPr/>
          <p:nvPr/>
        </p:nvSpPr>
        <p:spPr>
          <a:xfrm>
            <a:off x="0" y="1240200"/>
            <a:ext cx="12191760" cy="52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We can offer Mahaprasad seva or sabha sponsor seva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On our auspicious days like,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Birthday, Anniversary, Punyatithi, etc.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: Please Contact 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Amol bhai Vakil : +44 7809628101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chemeClr val="accent4">
                    <a:lumMod val="40000"/>
                    <a:lumOff val="60000"/>
                  </a:schemeClr>
                </a:solidFill>
                <a:latin typeface="Poppins Black"/>
                <a:ea typeface="Arial"/>
              </a:rPr>
              <a:t>Harsha ben Patel : +44 7405104338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 defTabSz="914400">
              <a:lnSpc>
                <a:spcPct val="15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Box 7"/>
          <p:cNvSpPr/>
          <p:nvPr/>
        </p:nvSpPr>
        <p:spPr>
          <a:xfrm>
            <a:off x="0" y="774360"/>
            <a:ext cx="12191760" cy="830520"/>
          </a:xfrm>
          <a:prstGeom prst="rect">
            <a:avLst/>
          </a:prstGeom>
          <a:solidFill>
            <a:srgbClr val="cb2c1e"/>
          </a:solidFill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endParaRPr b="0" lang="en-US" sz="4800" spc="-1" strike="noStrike">
              <a:solidFill>
                <a:schemeClr val="lt1"/>
              </a:solidFill>
              <a:latin typeface="Poppins Black"/>
              <a:ea typeface="Arial"/>
            </a:endParaRPr>
          </a:p>
        </p:txBody>
      </p:sp>
      <p:sp>
        <p:nvSpPr>
          <p:cNvPr id="131" name="TextBox 8"/>
          <p:cNvSpPr/>
          <p:nvPr/>
        </p:nvSpPr>
        <p:spPr>
          <a:xfrm>
            <a:off x="0" y="724680"/>
            <a:ext cx="12191760" cy="92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44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GB" sz="4800" spc="-1" strike="noStrike">
                <a:solidFill>
                  <a:schemeClr val="lt1"/>
                </a:solidFill>
                <a:latin typeface="Poppins Black"/>
                <a:ea typeface="Arial"/>
              </a:rPr>
              <a:t>SEVA = RAJIPO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Picture 2" descr=""/>
          <p:cNvPicPr/>
          <p:nvPr/>
        </p:nvPicPr>
        <p:blipFill>
          <a:blip r:embed="rId2"/>
          <a:stretch/>
        </p:blipFill>
        <p:spPr>
          <a:xfrm>
            <a:off x="4141440" y="197280"/>
            <a:ext cx="3908880" cy="40212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</p:spTree>
  </p:cSld>
  <p:transition spd="med">
    <p:fade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3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1440"/>
            <a:ext cx="12191760" cy="685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24;p3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360"/>
            <a:ext cx="1219176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24;p3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360"/>
            <a:ext cx="1219176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24;p3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360"/>
            <a:ext cx="1219176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4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1440"/>
            <a:ext cx="12191760" cy="685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24;p3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360"/>
            <a:ext cx="1219176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0" y="-1440"/>
            <a:ext cx="12194280" cy="6859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40" y="0"/>
            <a:ext cx="12188520" cy="6857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Arial"/>
            </a:endParaRPr>
          </a:p>
        </p:txBody>
      </p:sp>
      <p:pic>
        <p:nvPicPr>
          <p:cNvPr id="126" name="Picture 4" descr=""/>
          <p:cNvPicPr/>
          <p:nvPr/>
        </p:nvPicPr>
        <p:blipFill>
          <a:blip r:embed="rId1"/>
          <a:srcRect l="0" t="10" r="0" b="10"/>
          <a:stretch/>
        </p:blipFill>
        <p:spPr>
          <a:xfrm>
            <a:off x="0" y="1440"/>
            <a:ext cx="12191760" cy="6856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3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542F9EDAB62B4B85130B33886C4CB3" ma:contentTypeVersion="17" ma:contentTypeDescription="Create a new document." ma:contentTypeScope="" ma:versionID="56aa27086130aed170872db7326d9d93">
  <xsd:schema xmlns:xsd="http://www.w3.org/2001/XMLSchema" xmlns:xs="http://www.w3.org/2001/XMLSchema" xmlns:p="http://schemas.microsoft.com/office/2006/metadata/properties" xmlns:ns2="a9c55b04-a7a9-4ad1-ae8c-22dbe19f9100" xmlns:ns3="ecbfe105-6ac8-456f-b862-d8441338110b" targetNamespace="http://schemas.microsoft.com/office/2006/metadata/properties" ma:root="true" ma:fieldsID="885099cb5a5c797d8127feeff36606c6" ns2:_="" ns3:_="">
    <xsd:import namespace="a9c55b04-a7a9-4ad1-ae8c-22dbe19f9100"/>
    <xsd:import namespace="ecbfe105-6ac8-456f-b862-d844133811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c55b04-a7a9-4ad1-ae8c-22dbe19f91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b7dc731b-7500-4793-8733-fde85f3482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bfe105-6ac8-456f-b862-d8441338110b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eb67113f-f2f8-4829-9a20-5d9f4362b918}" ma:internalName="TaxCatchAll" ma:showField="CatchAllData" ma:web="ecbfe105-6ac8-456f-b862-d844133811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cbfe105-6ac8-456f-b862-d8441338110b" xsi:nil="true"/>
    <lcf76f155ced4ddcb4097134ff3c332f xmlns="a9c55b04-a7a9-4ad1-ae8c-22dbe19f9100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F85884-E063-4C22-A306-56BAF7E7E2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c55b04-a7a9-4ad1-ae8c-22dbe19f9100"/>
    <ds:schemaRef ds:uri="ecbfe105-6ac8-456f-b862-d844133811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BA25B36-66DE-4712-A4C5-F961586423EC}">
  <ds:schemaRefs>
    <ds:schemaRef ds:uri="http://schemas.microsoft.com/office/2006/metadata/properties"/>
    <ds:schemaRef ds:uri="http://schemas.microsoft.com/office/infopath/2007/PartnerControls"/>
    <ds:schemaRef ds:uri="ecbfe105-6ac8-456f-b862-d8441338110b"/>
    <ds:schemaRef ds:uri="a9c55b04-a7a9-4ad1-ae8c-22dbe19f9100"/>
  </ds:schemaRefs>
</ds:datastoreItem>
</file>

<file path=customXml/itemProps3.xml><?xml version="1.0" encoding="utf-8"?>
<ds:datastoreItem xmlns:ds="http://schemas.openxmlformats.org/officeDocument/2006/customXml" ds:itemID="{C047238F-D588-468A-8AEF-5879C39A4F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LibreOffice/24.2.7.2$Linux_X86_64 LibreOffice_project/420$Build-2</Application>
  <AppVersion>15.0000</AppVersion>
  <Words>57</Words>
  <Paragraphs>17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2021-01-16T09:47:34Z</dcterms:created>
  <dc:creator>Sadhu Paramtattvadas</dc:creator>
  <dc:description/>
  <dc:language>en-US</dc:language>
  <cp:lastModifiedBy/>
  <dcterms:modified xsi:type="dcterms:W3CDTF">2025-12-05T16:31:17Z</dcterms:modified>
  <cp:revision>173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plianceAssetId">
    <vt:lpwstr/>
  </property>
  <property fmtid="{D5CDD505-2E9C-101B-9397-08002B2CF9AE}" pid="3" name="ContentTypeId">
    <vt:lpwstr>0x0101002E542F9EDAB62B4B85130B33886C4CB3</vt:lpwstr>
  </property>
  <property fmtid="{D5CDD505-2E9C-101B-9397-08002B2CF9AE}" pid="4" name="Notes">
    <vt:i4>9</vt:i4>
  </property>
  <property fmtid="{D5CDD505-2E9C-101B-9397-08002B2CF9AE}" pid="5" name="Order">
    <vt:lpwstr>26800.0000000000</vt:lpwstr>
  </property>
  <property fmtid="{D5CDD505-2E9C-101B-9397-08002B2CF9AE}" pid="6" name="PresentationFormat">
    <vt:lpwstr>Custom</vt:lpwstr>
  </property>
  <property fmtid="{D5CDD505-2E9C-101B-9397-08002B2CF9AE}" pid="7" name="Slides">
    <vt:i4>12</vt:i4>
  </property>
  <property fmtid="{D5CDD505-2E9C-101B-9397-08002B2CF9AE}" pid="8" name="TemplateUrl">
    <vt:lpwstr/>
  </property>
  <property fmtid="{D5CDD505-2E9C-101B-9397-08002B2CF9AE}" pid="9" name="TriggerFlowInfo">
    <vt:lpwstr/>
  </property>
  <property fmtid="{D5CDD505-2E9C-101B-9397-08002B2CF9AE}" pid="10" name="_ExtendedDescription">
    <vt:lpwstr/>
  </property>
  <property fmtid="{D5CDD505-2E9C-101B-9397-08002B2CF9AE}" pid="11" name="_SharedFileIndex">
    <vt:lpwstr/>
  </property>
  <property fmtid="{D5CDD505-2E9C-101B-9397-08002B2CF9AE}" pid="12" name="_SourceUrl">
    <vt:lpwstr/>
  </property>
  <property fmtid="{D5CDD505-2E9C-101B-9397-08002B2CF9AE}" pid="13" name="xd_ProgID">
    <vt:lpwstr/>
  </property>
  <property fmtid="{D5CDD505-2E9C-101B-9397-08002B2CF9AE}" pid="14" name="xd_Signature">
    <vt:lpwstr/>
  </property>
</Properties>
</file>